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f1a1fc392d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f1a1fc392d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1a1fc392d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1a1fc392d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f1a1fc392d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f1a1fc392d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735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308525"/>
            <a:ext cx="85206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735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735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845125"/>
            <a:ext cx="7612500" cy="46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-12" y="0"/>
            <a:ext cx="4581525" cy="9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311700" y="7358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1700" y="1308525"/>
            <a:ext cx="8520600" cy="3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cgsait.udg.mx/office365" TargetMode="External"/><Relationship Id="rId4" Type="http://schemas.openxmlformats.org/officeDocument/2006/relationships/hyperlink" Target="https://drive.google.com/file/d/1CHdOt8D4UsInvkM5RJurZsx_HcbYq8In/view?usp=sharing" TargetMode="External"/><Relationship Id="rId5" Type="http://schemas.openxmlformats.org/officeDocument/2006/relationships/image" Target="../media/image1.png"/><Relationship Id="rId6" Type="http://schemas.openxmlformats.org/officeDocument/2006/relationships/hyperlink" Target="https://drive.google.com/file/d/1EzEp3ynwMjYahRUTnXpTp--5gIk1DdWY/view?usp=sharing" TargetMode="External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obsproject.com/es" TargetMode="External"/><Relationship Id="rId4" Type="http://schemas.openxmlformats.org/officeDocument/2006/relationships/hyperlink" Target="https://obsproject.com/es/download" TargetMode="External"/><Relationship Id="rId5" Type="http://schemas.openxmlformats.org/officeDocument/2006/relationships/hyperlink" Target="https://www.youtube.com/results?search_query=obs+grabaci%C3%B3n+2021" TargetMode="External"/><Relationship Id="rId6" Type="http://schemas.openxmlformats.org/officeDocument/2006/relationships/hyperlink" Target="mailto:galileo@cuci.udg.mx" TargetMode="External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Grabar clases sin conexión a Internet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Coordinación de Tecnologías para el Aprendizaje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735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Software para grabación local de video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308525"/>
            <a:ext cx="85206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Las plataformas para videollamadas como Meet, Zoom y Webex permiten grabar las clases, pero requieren una conexión estable a Internet para que el video se produzca de buena calidad.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-419"/>
              <a:t>Podemos percibir una falla con la conexión en cualquier momento y por múltiples motivos, por lo anterior, es indispensable conocer programas que permitan grabar nuestras clases sin necesidad de conexión a Internet.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/>
              <a:t>Actualmente existen múltiples herramientas que ya ofrecen la posibilidad de grabar con nuestro dispositivo, la mayoría gratuitas.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735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Microsoft PowerPoint (Office 365)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308525"/>
            <a:ext cx="85206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s-419"/>
              <a:t>A través de la </a:t>
            </a:r>
            <a:r>
              <a:rPr lang="es-419" u="sng">
                <a:solidFill>
                  <a:schemeClr val="hlink"/>
                </a:solidFill>
                <a:hlinkClick r:id="rId3"/>
              </a:rPr>
              <a:t>cuenta de Office 365</a:t>
            </a:r>
            <a:r>
              <a:rPr lang="es-419"/>
              <a:t> que ofrece la Universidad de Guadalajara a su comunidad académica (docentes y estudiantes), es posible grabar una clase mediante Power Point, incluyendo tanto los contenidos de una diapositiva como el video del docente  y otras formas de interactuar con la información.</a:t>
            </a:r>
            <a:endParaRPr/>
          </a:p>
        </p:txBody>
      </p:sp>
      <p:pic>
        <p:nvPicPr>
          <p:cNvPr id="69" name="Google Shape;69;p1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587" y="2702375"/>
            <a:ext cx="4063126" cy="23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2000" y="2702375"/>
            <a:ext cx="4143374" cy="2330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735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u="sng">
                <a:solidFill>
                  <a:schemeClr val="hlink"/>
                </a:solidFill>
                <a:hlinkClick r:id="rId3"/>
              </a:rPr>
              <a:t>OBS Studio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308525"/>
            <a:ext cx="85206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“Software libre y de código abierto para grabación de video y transmisión en vivo.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u="sng">
                <a:solidFill>
                  <a:schemeClr val="hlink"/>
                </a:solidFill>
                <a:hlinkClick r:id="rId4"/>
              </a:rPr>
              <a:t>Descarga</a:t>
            </a:r>
            <a:r>
              <a:rPr lang="es-419"/>
              <a:t> y comienza a transmitir rápidamente y de forma fácil en Windows, Mac o Linux.”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u="sng">
                <a:solidFill>
                  <a:schemeClr val="hlink"/>
                </a:solidFill>
                <a:hlinkClick r:id="rId5"/>
              </a:rPr>
              <a:t>Video tutoriales</a:t>
            </a:r>
            <a:r>
              <a:rPr lang="es-419"/>
              <a:t> sobre el uso de este excelente software, el cual se ha utilizado de manera activa en el Centro Universitario para la grabación y transmisión de eventos a través de las redes sociales, puede solicitar asesoría enviando un mensaje a </a:t>
            </a:r>
            <a:r>
              <a:rPr lang="es-419" u="sng">
                <a:solidFill>
                  <a:schemeClr val="hlink"/>
                </a:solidFill>
                <a:hlinkClick r:id="rId6"/>
              </a:rPr>
              <a:t>galileo@cuci.udg.mx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98475" y="3676800"/>
            <a:ext cx="1148875" cy="114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CI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